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2250" y="-5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399678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Trophée en acrylique sur mesure sur une base en bois avec lumière LED multicolore alimentée par USB. Forme unique avec une gravure laser.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Livré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 avec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câble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 de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chargement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 USB.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Marque-page en papier personnalisé avec règle de 11 cm et impression quadri sur la face avant.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Porte-clés mousqueton en métal avec jeton de chariot en contreplaqué imprimé en quadri.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Une collection de produits pas comme les autres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Dépassez vos limites pour vos activités promotionnelles ! La collection BE CREATIVE vous permet de concevoir toute l'apparence de vos cadeaux, laissant un souvenir inoubliable.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Jeu de mémory en papier sur mesure dans une boîte en papier personnalisée. Avec 24 tuiles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0032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Bouteille RPET avec bouchon en acier inoxydable avec sa housse en néoprène RPET sur mesure avec impression en quadri.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303429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Sac à dos pliable en RPET avec compartiment principal zippé et poche avant zippée. Impression en sublimation sur toute la surface. Polyester RPET 190T et labélisé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161</cp:revision>
  <cp:lastPrinted>2020-10-14T10:13:42Z</cp:lastPrinted>
  <dcterms:created xsi:type="dcterms:W3CDTF">2020-04-21T06:52:21Z</dcterms:created>
  <dcterms:modified xsi:type="dcterms:W3CDTF">2025-02-12T10:01:35Z</dcterms:modified>
  <cp:category/>
</cp:coreProperties>
</file>